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57" r:id="rId5"/>
    <p:sldId id="268" r:id="rId6"/>
    <p:sldId id="258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3156" autoAdjust="0"/>
  </p:normalViewPr>
  <p:slideViewPr>
    <p:cSldViewPr>
      <p:cViewPr>
        <p:scale>
          <a:sx n="87" d="100"/>
          <a:sy n="87" d="100"/>
        </p:scale>
        <p:origin x="-231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642325/21342761-a72e-4a8b-a196-3bda7fd428ce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1071546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Результаты деятельности муниципальной инновационной площадки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«Познавательно – речевое развитие детей дошкольного возраста с применением информационно – коммуникативных технологий в условиях дошкольного образовательного учреждения</a:t>
            </a:r>
            <a:r>
              <a:rPr lang="ru-RU" sz="2800" b="1" i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357166"/>
            <a:ext cx="75723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Участие в конкурсах: 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00570"/>
            <a:ext cx="31626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643314"/>
            <a:ext cx="21214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28604"/>
            <a:ext cx="2143140" cy="31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642918"/>
            <a:ext cx="2643206" cy="358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785926"/>
            <a:ext cx="236920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357166"/>
            <a:ext cx="6357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Победы воспитанников в конкурсах за период деятельности муниципальной инновационной площадки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1928826" cy="272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85860"/>
            <a:ext cx="1785949" cy="25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928670"/>
            <a:ext cx="19673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428736"/>
            <a:ext cx="19169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357562"/>
            <a:ext cx="1715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2546" y="3643314"/>
            <a:ext cx="1641454" cy="232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3500438"/>
            <a:ext cx="1963754" cy="277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3857628"/>
            <a:ext cx="1643041" cy="232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1357298"/>
            <a:ext cx="1697871" cy="24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ст.воспитатель рябчук\обр терренкур\фото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214422"/>
            <a:ext cx="3357586" cy="188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За начало 2 этапа деятельности площадки произошло существенное преобразование познавательно-речевой среды:</a:t>
            </a: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2051" name="Picture 3" descr="C:\Users\Ирина\Desktop\ст.воспитатель рябчук\обр терренкур\фото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611587" cy="210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фото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357562"/>
            <a:ext cx="3786214" cy="292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фото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786190"/>
            <a:ext cx="365305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ДОУ разработана система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нацеленная на повышение компьютерной грамотности педагогов ДОУ и их профессиональной компетентности в области использования информационно – коммуникационных технологий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воспитательно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- образовательном процессе.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217" name="Picture 1" descr="F:\DSCN1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857652" cy="298010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0953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14282" y="500042"/>
            <a:ext cx="850109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Педагоги сделали подборку презентаций к каждому занятию в соответствии с комплексно-тематическим планированием по познавательному и речевому развитию, сенсорному воспитанию дошкольников для каждого возрастного возраста, пополнили фонд справочных пособий и информационных материалов DWD дисками с обучающими презентациями и играми.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34" name="Picture 10" descr="C:\Users\Ирина\Desktop\ст.воспитатель рябчук\DSCN2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151936" cy="2363792"/>
          </a:xfrm>
          <a:prstGeom prst="rect">
            <a:avLst/>
          </a:prstGeom>
          <a:noFill/>
        </p:spPr>
      </p:pic>
      <p:pic>
        <p:nvPicPr>
          <p:cNvPr id="1035" name="Picture 11" descr="C:\Users\Ирина\Desktop\ст.воспитатель рябчук\20190805_141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162302" cy="2371726"/>
          </a:xfrm>
          <a:prstGeom prst="rect">
            <a:avLst/>
          </a:prstGeom>
          <a:noFill/>
        </p:spPr>
      </p:pic>
      <p:pic>
        <p:nvPicPr>
          <p:cNvPr id="1036" name="Picture 12" descr="D:\ФОТОЧКИ\2018-2019\Неделя Пушкина\photo_15501317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143380"/>
            <a:ext cx="3209101" cy="2406662"/>
          </a:xfrm>
          <a:prstGeom prst="rect">
            <a:avLst/>
          </a:prstGeom>
          <a:noFill/>
        </p:spPr>
      </p:pic>
      <p:pic>
        <p:nvPicPr>
          <p:cNvPr id="1037" name="Picture 13" descr="C:\Users\Ирина\Desktop\photo_15559398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256"/>
            <a:ext cx="2009064" cy="2286016"/>
          </a:xfrm>
          <a:prstGeom prst="rect">
            <a:avLst/>
          </a:prstGeom>
          <a:noFill/>
        </p:spPr>
      </p:pic>
      <p:pic>
        <p:nvPicPr>
          <p:cNvPr id="1039" name="Picture 15" descr="D:\ФОТОЧКИ\2017-18\Хлеб всему голова\DSCN15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429132"/>
            <a:ext cx="2500298" cy="194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Ирина\Desktop\ст.воспитатель рябчук\IMG_20200313_105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2714644" cy="3282504"/>
          </a:xfrm>
          <a:prstGeom prst="rect">
            <a:avLst/>
          </a:prstGeom>
          <a:noFill/>
        </p:spPr>
      </p:pic>
      <p:pic>
        <p:nvPicPr>
          <p:cNvPr id="24579" name="Picture 3" descr="C:\Users\Ирина\Desktop\ст.воспитатель рябчук\обр терренкур\фото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642918"/>
            <a:ext cx="3429024" cy="25717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286124"/>
            <a:ext cx="4286280" cy="321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Для родителей, впервые пришедших в учреждение, на первом дне открытых дверей предлагается просмотр презентации по образовательным программам, используемым в ДОУ, по организации работы в группах, о кружковой и 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инновационной деятельности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145" name="Picture 1" descr="C:\Users\Ирина\Desktop\ст.воспитатель рябчук\DSCN7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714776" cy="2571768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430826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500042"/>
            <a:ext cx="77867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 сайте дошкольного учреждения функционируют странички «Родителям на заметку». Размещенная информация позволяет познакомиться с актуальными вопросами в области воспитания, образования и развития детей. Страничка «Новости» представляет фотоматериалы и видеоматериалы о жизни дошкольного учреждения.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458" name="Picture 2" descr="C:\Users\Ирина\Desktop\скриншоты САЙТ с января\апрель\23.04.5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4223773" cy="3071834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4000528" cy="314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00166" y="428604"/>
            <a:ext cx="5929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Педагогическим коллективом успешно использованы  педагогические инновационные технологии: </a:t>
            </a:r>
            <a:endParaRPr kumimoji="0" lang="ru-RU" sz="600" b="0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00010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Мультимедийная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технология: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484" name="Picture 4" descr="https://ds04.infourok.ru/uploads/ex/0850/0005386f-59f514da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71942"/>
            <a:ext cx="3000396" cy="2395224"/>
          </a:xfrm>
          <a:prstGeom prst="rect">
            <a:avLst/>
          </a:prstGeom>
          <a:noFill/>
        </p:spPr>
      </p:pic>
      <p:pic>
        <p:nvPicPr>
          <p:cNvPr id="20486" name="Picture 6" descr="http://900igr.net/up/datas/260696/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3119458" cy="2339594"/>
          </a:xfrm>
          <a:prstGeom prst="rect">
            <a:avLst/>
          </a:prstGeom>
          <a:noFill/>
        </p:spPr>
      </p:pic>
      <p:pic>
        <p:nvPicPr>
          <p:cNvPr id="1026" name="Picture 2" descr="C:\Users\Ирина\Desktop\img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00240"/>
            <a:ext cx="4857785" cy="364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85786" y="500042"/>
            <a:ext cx="7000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Издательская деятельность: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Рисунок 9" descr="02a38b7323ff0594c02f91c9be36bba5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69"/>
            <a:ext cx="3214710" cy="2272063"/>
          </a:xfrm>
          <a:prstGeom prst="rect">
            <a:avLst/>
          </a:prstGeom>
        </p:spPr>
      </p:pic>
      <p:pic>
        <p:nvPicPr>
          <p:cNvPr id="2051" name="Picture 3" descr="C:\Users\Ирина\Desktop\дипломы сентябрь-декабрь\285682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71612"/>
            <a:ext cx="2526646" cy="3571900"/>
          </a:xfrm>
          <a:prstGeom prst="rect">
            <a:avLst/>
          </a:prstGeom>
          <a:noFill/>
        </p:spPr>
      </p:pic>
      <p:pic>
        <p:nvPicPr>
          <p:cNvPr id="2052" name="Picture 4" descr="C:\Users\Ирина\Downloads\Ryabchuk-Anna-Sergeevna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71480"/>
            <a:ext cx="2172790" cy="3070971"/>
          </a:xfrm>
          <a:prstGeom prst="rect">
            <a:avLst/>
          </a:prstGeom>
          <a:noFill/>
        </p:spPr>
      </p:pic>
      <p:pic>
        <p:nvPicPr>
          <p:cNvPr id="2053" name="Picture 5" descr="C:\Users\Ирина\Desktop\дипломы сентябрь-декабрь\рябчу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357562"/>
            <a:ext cx="2357454" cy="3332100"/>
          </a:xfrm>
          <a:prstGeom prst="rect">
            <a:avLst/>
          </a:prstGeom>
          <a:noFill/>
        </p:spPr>
      </p:pic>
      <p:pic>
        <p:nvPicPr>
          <p:cNvPr id="2054" name="Picture 6" descr="C:\Users\Ирина\Desktop\дипломы сентябрь-декабрь\diplom_365043_page-0001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714752"/>
            <a:ext cx="2000264" cy="2827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217</TotalTime>
  <Words>174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55</cp:revision>
  <dcterms:created xsi:type="dcterms:W3CDTF">2020-07-16T10:42:46Z</dcterms:created>
  <dcterms:modified xsi:type="dcterms:W3CDTF">2022-03-23T11:34:07Z</dcterms:modified>
</cp:coreProperties>
</file>