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3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4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3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9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9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8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55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3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6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6423C-C5FA-467D-8810-5BE95A0DE10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4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89" y="4379761"/>
            <a:ext cx="3536001" cy="22023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734">
            <a:off x="8513695" y="494589"/>
            <a:ext cx="1306132" cy="967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83642" y="2185943"/>
            <a:ext cx="3792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 для родителей: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«Театр в жизни дошкольника»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13701" y="6347883"/>
            <a:ext cx="13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78524" y="269605"/>
            <a:ext cx="3490467" cy="631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еще можно научить ребенка составлять, конструировать тексты сказочного содержания.                                                  Знаменитый итальянский писатель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Джанни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Родари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написал книгу «Грамматика фантазии». Используя приемы из этой книги, театрализованные игры могут стать ярче и интереснее. Например, такие приемы: 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«Сказки наизнанку»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«Салат из сказок»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«Продолжение сказки»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«Сказки в заданном ключе» 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другие.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sz="140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sz="140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sz="140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Желаем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 успехов в театрализованной деятельности!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9893" y="244507"/>
            <a:ext cx="36747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Детям предлагают обыграть короткие диалоги с персонажами героев из сказок. Проговаривая тексты диалогов, необходимо помнить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 эмоциональном состоянии в данный момент, о мимике, жестах и движениях, о эмоциональной окраске голоса.</a:t>
            </a:r>
          </a:p>
          <a:p>
            <a:pPr lvl="0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Театрализованная деятельность - это не только работа над образом. Это множество театральных игр и упражнений. Сюда относятся: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●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артикуляционная гимнастика;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●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 на дыхание, дикцию, силу голоса;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●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психогимнастика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●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 на ритмопластику.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4" y="4058055"/>
            <a:ext cx="3599988" cy="22525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93" y="4058054"/>
            <a:ext cx="2497697" cy="18533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13371" y="3201607"/>
            <a:ext cx="310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8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9093" y="600682"/>
            <a:ext cx="3554569" cy="595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 в детском саду - возможность раскрытия творческого потенциала ребёнка, воспитания творческой направленности личности. Дети учатся замечать в окружающем мире интересные идеи, воплощать их, создавать свой художественный образ персонажа, у них развиваются творческое воображение, мнение видеть необычное в обыденном. Театральное искусство близко и понятно как детям, так и взрослым, прежде всего потому, что в основе его лежит игра.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Театрализованная игра - одно из ярких эмоциональных средств, формирующих художественный вкус детей.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игр-инсценировок, действуя вместе с взрослым и подражая взрослому, дети учатся понимать и использовать язык мимики и жестов, совершенствуют свою речь, в которой важными составляющими являются эмоциональная окраска и интонация.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15254" y="391438"/>
            <a:ext cx="3528812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●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Третий этап - работа над жестом и движением. Его задача - научить детей двигаться в соответствии с характером персонажа.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«Запоминание  физических  действий».  Рекомендуется  использовать игру "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Повторяйка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". 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● Четвёртый этап - работа над голосом.  Его задача - эмоциональная окраска речи персонажа.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Здесь поможет прием -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"Интонационная выразительность".</a:t>
            </a:r>
          </a:p>
          <a:p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● </a:t>
            </a:r>
            <a:r>
              <a:rPr lang="ru-RU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Пятый этап – Этюды.  Его задача - применить изученные методы и приёмы на практике.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511" y="4337037"/>
            <a:ext cx="2914285" cy="19306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61645" y="311629"/>
            <a:ext cx="3515932" cy="6382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важно для детей создавать ситуацию успеха, даже если ребёнок не совсем точен в своих действиях, он должен чувствовать свою нужность и значимость.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Существуют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определенные этапы  работы  над  образом              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персонажа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●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Первый этап  Определение характера образа. Его задача - научить детей распознавать конкретный образ, выделяя характерные черты, присущие только ему.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●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Второй этап - работа над мимикой.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задача - научить детей передавать эмоциональное  состояние  героев   с  помощью  мимики  приём «Работа с иллюстрациями на эмоциональное состояние».</a:t>
            </a:r>
          </a:p>
          <a:p>
            <a:pPr lvl="0" algn="just"/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60" y="1363815"/>
            <a:ext cx="2563503" cy="19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63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258</Words>
  <Application>Microsoft Office PowerPoint</Application>
  <PresentationFormat>Произвольный</PresentationFormat>
  <Paragraphs>48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user</cp:lastModifiedBy>
  <cp:revision>7</cp:revision>
  <dcterms:created xsi:type="dcterms:W3CDTF">2021-01-27T18:42:40Z</dcterms:created>
  <dcterms:modified xsi:type="dcterms:W3CDTF">2024-02-14T10:53:28Z</dcterms:modified>
</cp:coreProperties>
</file>